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64" r:id="rId8"/>
    <p:sldId id="260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D_ARM1\Desktop\IMG_20201010_094643_cut-photo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060848"/>
            <a:ext cx="2156973" cy="2906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Муниципальное автономное образовательное учреждение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Южно-Дубровинская средняя общеобразовательная школа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132856"/>
            <a:ext cx="44208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Номинация «Лучший руководитель школьного спортивного клуба»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789040"/>
            <a:ext cx="46805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Руководитель спортивного клуба «Дружба»</a:t>
            </a:r>
          </a:p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Колтышев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Евгений Григорьевич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566" y="1124744"/>
            <a:ext cx="8464881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Занятие спортом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тренируют не только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 человека,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но и его характер.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спортивные достижения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добавляют уверенности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себе.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776" y="2967335"/>
            <a:ext cx="8648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836712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Образование стремления</a:t>
            </a:r>
            <a:endParaRPr lang="ru-RU" sz="28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628801"/>
            <a:ext cx="763284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Окончил: ФЕДЕРАЛЬНОЕ ГОСУДАРСТВЕННОЕ БЮТЖЕТНОЕ ОБРАЗОВАТЕЛЬНОЕ УЧРЕЖДЕНИЕ ВЫСШЕГО ОБРАЗОВАНИЯ «ТЮМЕНСКИЙ ГОСУДАРСТВЕННЫЙ УНИВЕРСИТЕТ» г.ТЮМЕНЬ. </a:t>
            </a:r>
          </a:p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140968"/>
            <a:ext cx="82089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Главным в воспитании моих учеников это воспитать крепкого, выносливого, физически развитого, закаленного морально духом человека . Настоящего патриота своей страны.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797152"/>
            <a:ext cx="81369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Стремление : Пробуждать интерес к регулярным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занятиям физической культурой и спортом.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двигательные умения,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физические задатки в различных видах спорта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836712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Хобби «Спорт и я» </a:t>
            </a:r>
            <a:endParaRPr lang="ru-RU" sz="28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84784"/>
            <a:ext cx="820891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занимаюсь спортом со школьной скамьи. </a:t>
            </a:r>
          </a:p>
          <a:p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сложилось, что жизнь привела меня в школу  учить детей прививать им </a:t>
            </a:r>
            <a:r>
              <a:rPr lang="ru-RU" sz="28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люовь</a:t>
            </a:r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 спорту </a:t>
            </a:r>
            <a:r>
              <a:rPr lang="ru-RU" sz="28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физисческой</a:t>
            </a:r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культуре. </a:t>
            </a:r>
          </a:p>
          <a:p>
            <a:endParaRPr lang="ru-RU" sz="28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836712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МОИ ДОСТИЖЕНИЯ </a:t>
            </a:r>
            <a:endParaRPr lang="ru-RU" sz="28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D_ARM1\Desktop\шск\Bmf8tCI3z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3205" y="1393139"/>
            <a:ext cx="3744416" cy="4071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UD_ARM1\Desktop\шск\80r5BNNJf4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8054" y="1628800"/>
            <a:ext cx="3772812" cy="503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836712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МОИ ДОСТИЖЕНИЯ </a:t>
            </a:r>
            <a:endParaRPr lang="ru-RU" sz="28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D_ARM1\Desktop\шск\1lxG4rY_u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UD_ARM1\Desktop\шск\BobcTiJK0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517105" y="2051847"/>
            <a:ext cx="3960439" cy="297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UD_ARM1\Desktop\шск\kHZq_6-uO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567778" y="2912943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836712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МОИ ДОСТИЖЕНИЯ </a:t>
            </a:r>
            <a:endParaRPr lang="ru-RU" sz="28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SCAN_01\SCAN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475396" cy="4932114"/>
          </a:xfrm>
          <a:prstGeom prst="rect">
            <a:avLst/>
          </a:prstGeom>
          <a:noFill/>
        </p:spPr>
      </p:pic>
      <p:pic>
        <p:nvPicPr>
          <p:cNvPr id="3075" name="Picture 3" descr="F:\SCAN_01\SCAN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00808"/>
            <a:ext cx="339959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836712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Хобби «Спорт и я» </a:t>
            </a:r>
            <a:endParaRPr lang="ru-RU" sz="28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84784"/>
            <a:ext cx="820891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 я занимаюсь таким видом спорта как борьба на руках «</a:t>
            </a:r>
            <a:r>
              <a:rPr lang="ru-RU" sz="28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Армреслинг</a:t>
            </a:r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». Выезжаю на область по возможности беру с собой учеников и они показывают хорошие результаты и видя свои результаты все больше усилий прилагают. Если есть мотивация значит будет результат!  </a:t>
            </a:r>
          </a:p>
          <a:p>
            <a:endParaRPr lang="ru-RU" sz="28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836712"/>
            <a:ext cx="655272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Главное для меня быть примером для моих учеников. Занимаюсь спортом вместе с ними играю в баскетбол, волейбол в тренажерном зале глядя на меня все больше проявляют интерес. Чувствуют мою поддержку и следуют моему примеру.</a:t>
            </a:r>
          </a:p>
          <a:p>
            <a:endParaRPr lang="ru-RU" sz="28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D_ARM1\Desktop\1610889638_6-p-fon-dlya-prezentatsii-o-sport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807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 descr="C:\Users\UD_ARM1\Desktop\UtV6Ykjus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19675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DSCF1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3645696" cy="273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DSCF2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3411755" cy="25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ZqaDlOS8x7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789040"/>
            <a:ext cx="3888432" cy="259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35696" y="620688"/>
            <a:ext cx="5856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 УЧЕНИКИ, МОЯ ГОРДОСТЬ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1500</TotalTime>
  <Words>246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UD_ARM1</dc:creator>
  <cp:lastModifiedBy>UD_ARM1</cp:lastModifiedBy>
  <cp:revision>34</cp:revision>
  <dcterms:created xsi:type="dcterms:W3CDTF">2021-07-22T04:54:47Z</dcterms:created>
  <dcterms:modified xsi:type="dcterms:W3CDTF">2021-08-01T09:27:46Z</dcterms:modified>
</cp:coreProperties>
</file>